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65" r:id="rId11"/>
    <p:sldId id="272" r:id="rId12"/>
    <p:sldId id="266" r:id="rId13"/>
    <p:sldId id="267" r:id="rId14"/>
    <p:sldId id="268" r:id="rId15"/>
    <p:sldId id="270" r:id="rId16"/>
    <p:sldId id="269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1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1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4D72-2811-4B78-824B-4A84DFD0A17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658F6-912C-4C20-9C1D-D07A1A3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6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1"/>
            <a:ext cx="8153400" cy="23812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RAPD PCR</a:t>
            </a:r>
            <a:br>
              <a:rPr lang="en-US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Random amplification of polymorphic DNA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By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Assist. Prof. </a:t>
            </a:r>
            <a:r>
              <a:rPr lang="en-US" sz="2800" smtClean="0">
                <a:solidFill>
                  <a:srgbClr val="92D050"/>
                </a:solidFill>
                <a:latin typeface="Arial Black" panose="020B0A04020102020204" pitchFamily="34" charset="0"/>
              </a:rPr>
              <a:t>Dr. Ali </a:t>
            </a:r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Aldeewan</a:t>
            </a:r>
            <a:endParaRPr lang="en-US" sz="2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1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10625" r="29722" b="14718"/>
          <a:stretch/>
        </p:blipFill>
        <p:spPr bwMode="auto">
          <a:xfrm>
            <a:off x="533400" y="457200"/>
            <a:ext cx="8153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38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om Amplified polymorphic DNA. RAP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21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14515" r="24802" b="23751"/>
          <a:stretch/>
        </p:blipFill>
        <p:spPr bwMode="auto">
          <a:xfrm>
            <a:off x="381000" y="4572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8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t="23125" r="25505" b="14718"/>
          <a:stretch/>
        </p:blipFill>
        <p:spPr bwMode="auto">
          <a:xfrm>
            <a:off x="457200" y="3657600"/>
            <a:ext cx="807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35168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Sample 2</a:t>
            </a:r>
            <a:endParaRPr lang="en-US" b="1" dirty="0"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52400"/>
            <a:ext cx="8458200" cy="6465332"/>
            <a:chOff x="381000" y="152400"/>
            <a:chExt cx="8153400" cy="6465332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152400"/>
              <a:ext cx="8153400" cy="2971800"/>
              <a:chOff x="381000" y="152400"/>
              <a:chExt cx="8153400" cy="2971800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63" t="23588" r="25739" b="16042"/>
              <a:stretch/>
            </p:blipFill>
            <p:spPr bwMode="auto">
              <a:xfrm>
                <a:off x="381000" y="152400"/>
                <a:ext cx="8153400" cy="297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09600" y="228600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 Black" panose="020B0A04020102020204" pitchFamily="34" charset="0"/>
                  </a:rPr>
                  <a:t>Sample 2</a:t>
                </a:r>
                <a:endParaRPr lang="en-US" b="1" dirty="0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57200" y="3429000"/>
              <a:ext cx="8077200" cy="3188732"/>
              <a:chOff x="457200" y="3516868"/>
              <a:chExt cx="8077200" cy="3188732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9" t="23125" r="25505" b="14718"/>
              <a:stretch/>
            </p:blipFill>
            <p:spPr bwMode="auto">
              <a:xfrm>
                <a:off x="457200" y="3657600"/>
                <a:ext cx="8077200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33400" y="3516868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 Black" panose="020B0A04020102020204" pitchFamily="34" charset="0"/>
                  </a:rPr>
                  <a:t>Sample 1</a:t>
                </a:r>
                <a:endParaRPr lang="en-US" b="1" dirty="0">
                  <a:latin typeface="Arial Black" panose="020B0A040201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165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6" t="14213" r="25402" b="17036"/>
          <a:stretch/>
        </p:blipFill>
        <p:spPr bwMode="auto">
          <a:xfrm>
            <a:off x="381000" y="381000"/>
            <a:ext cx="830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5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ciple of random amplification of polymorphic DNA (RAPD-PCR) | Download  Scientific Dia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05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4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21250" r="25270" b="16458"/>
          <a:stretch/>
        </p:blipFill>
        <p:spPr bwMode="auto">
          <a:xfrm>
            <a:off x="304800" y="533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6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om Amplified polymorphic DNA. RAP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93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PD - an overview | ScienceDirect Topic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00999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19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304800"/>
            <a:ext cx="8153400" cy="5943600"/>
            <a:chOff x="533400" y="304800"/>
            <a:chExt cx="8153400" cy="5943600"/>
          </a:xfrm>
        </p:grpSpPr>
        <p:pic>
          <p:nvPicPr>
            <p:cNvPr id="2" name="Picture 1" descr="Random amplified polymorphic DNA (RAPD) analysis. Banding patterns... |  Download Scientific Diagram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04800"/>
              <a:ext cx="8153400" cy="321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Plants | Free Full-Text | Estimating Genetic Conformism of Korean Mulberry  Cultivars Using Random Amplified Polymorphic DNA and Inter-Simple Sequence  Repeat Profili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964305"/>
              <a:ext cx="2736850" cy="2207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Figure - Escherichia coli Producing CTX-M-2 β-Lactamase in Cattle, Japan -  Volume 10, Number 1—January 2004 - Emerging Infectious Diseases journal -  CDC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690" y="3429000"/>
              <a:ext cx="2581910" cy="2761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View of SCAR MARKER DEVELOPMENT FOR THE CORRECT IDENTIFICATION OF IRIS  ENSATA | International Journal of Pharmacy and Pharmaceutical Sciences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743325"/>
              <a:ext cx="1828800" cy="2505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3057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35081" r="24801" b="29838"/>
          <a:stretch/>
        </p:blipFill>
        <p:spPr bwMode="auto">
          <a:xfrm>
            <a:off x="304800" y="7620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9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t="30833" r="24451" b="16935"/>
          <a:stretch/>
        </p:blipFill>
        <p:spPr bwMode="auto">
          <a:xfrm>
            <a:off x="304800" y="6096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8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228600"/>
            <a:ext cx="8229600" cy="6172200"/>
            <a:chOff x="381000" y="228600"/>
            <a:chExt cx="8229600" cy="6172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2" t="20968" r="25271" b="21458"/>
            <a:stretch/>
          </p:blipFill>
          <p:spPr bwMode="auto">
            <a:xfrm>
              <a:off x="381000" y="990600"/>
              <a:ext cx="82296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66800" y="228600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PCR</a:t>
              </a:r>
              <a:endParaRPr lang="en-US" sz="36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44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838200"/>
            <a:ext cx="7772400" cy="5486400"/>
            <a:chOff x="304800" y="609600"/>
            <a:chExt cx="8382000" cy="56388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8" t="39792" r="25857" b="27218"/>
            <a:stretch/>
          </p:blipFill>
          <p:spPr bwMode="auto">
            <a:xfrm>
              <a:off x="304800" y="609600"/>
              <a:ext cx="734568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20000" y="1031670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72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t="29435" r="25036" b="15000"/>
          <a:stretch/>
        </p:blipFill>
        <p:spPr bwMode="auto">
          <a:xfrm>
            <a:off x="457200" y="5334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9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81001"/>
            <a:ext cx="7924800" cy="6019800"/>
            <a:chOff x="533400" y="914400"/>
            <a:chExt cx="7924800" cy="572974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3" t="12584" r="25036" b="67767"/>
            <a:stretch/>
          </p:blipFill>
          <p:spPr bwMode="auto">
            <a:xfrm>
              <a:off x="533400" y="914400"/>
              <a:ext cx="7924800" cy="171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6" t="29739" r="25176" b="15221"/>
            <a:stretch/>
          </p:blipFill>
          <p:spPr bwMode="auto">
            <a:xfrm>
              <a:off x="914400" y="2617839"/>
              <a:ext cx="6769510" cy="4026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78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0" t="12083" r="25285" b="14792"/>
          <a:stretch/>
        </p:blipFill>
        <p:spPr bwMode="auto">
          <a:xfrm>
            <a:off x="457200" y="304800"/>
            <a:ext cx="8382000" cy="62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7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om Amplified polymorphic DNA. RAP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6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19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RAPD PCR Random amplification of polymorphic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RAPD PCR Random amplification of polymorphic DNA</dc:title>
  <dc:creator>ALI</dc:creator>
  <cp:lastModifiedBy>ALI</cp:lastModifiedBy>
  <cp:revision>27</cp:revision>
  <dcterms:created xsi:type="dcterms:W3CDTF">2021-05-21T19:38:28Z</dcterms:created>
  <dcterms:modified xsi:type="dcterms:W3CDTF">2023-03-06T18:57:44Z</dcterms:modified>
</cp:coreProperties>
</file>